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43DB47-7058-4248-86CC-E7979B5A55E0}" type="doc">
      <dgm:prSet loTypeId="urn:microsoft.com/office/officeart/2005/8/layout/cycle7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631151D6-7DCB-4C5C-AFC2-A3F274BDC081}">
      <dgm:prSet phldrT="[Text]"/>
      <dgm:spPr/>
      <dgm:t>
        <a:bodyPr/>
        <a:lstStyle/>
        <a:p>
          <a:r>
            <a:rPr lang="id-ID" dirty="0" smtClean="0"/>
            <a:t>ekonomi</a:t>
          </a:r>
          <a:endParaRPr lang="id-ID" dirty="0"/>
        </a:p>
      </dgm:t>
    </dgm:pt>
    <dgm:pt modelId="{E7FEF639-7160-44F1-9313-4A7288EE12E9}" type="parTrans" cxnId="{2FE8E3A5-85F8-4E06-BFFD-A190F9B107E4}">
      <dgm:prSet/>
      <dgm:spPr/>
      <dgm:t>
        <a:bodyPr/>
        <a:lstStyle/>
        <a:p>
          <a:endParaRPr lang="id-ID"/>
        </a:p>
      </dgm:t>
    </dgm:pt>
    <dgm:pt modelId="{AAFA2E94-2C99-4E2B-AD23-F2D3B686A10F}" type="sibTrans" cxnId="{2FE8E3A5-85F8-4E06-BFFD-A190F9B107E4}">
      <dgm:prSet/>
      <dgm:spPr/>
      <dgm:t>
        <a:bodyPr/>
        <a:lstStyle/>
        <a:p>
          <a:endParaRPr lang="id-ID"/>
        </a:p>
      </dgm:t>
    </dgm:pt>
    <dgm:pt modelId="{FDEBBC0E-1FC4-4B33-AEFF-408E7A1BB6C0}">
      <dgm:prSet phldrT="[Text]"/>
      <dgm:spPr/>
      <dgm:t>
        <a:bodyPr/>
        <a:lstStyle/>
        <a:p>
          <a:r>
            <a:rPr lang="id-ID" dirty="0" smtClean="0"/>
            <a:t>lingkungan</a:t>
          </a:r>
          <a:endParaRPr lang="id-ID" dirty="0"/>
        </a:p>
      </dgm:t>
    </dgm:pt>
    <dgm:pt modelId="{C4EB2A20-03E9-4307-864E-9D0C2597255D}" type="parTrans" cxnId="{D1196B92-E788-455A-A573-7329E0B8EA00}">
      <dgm:prSet/>
      <dgm:spPr/>
      <dgm:t>
        <a:bodyPr/>
        <a:lstStyle/>
        <a:p>
          <a:endParaRPr lang="id-ID"/>
        </a:p>
      </dgm:t>
    </dgm:pt>
    <dgm:pt modelId="{33A43C6E-7982-4D86-AD24-75862B90A2AE}" type="sibTrans" cxnId="{D1196B92-E788-455A-A573-7329E0B8EA00}">
      <dgm:prSet/>
      <dgm:spPr/>
      <dgm:t>
        <a:bodyPr/>
        <a:lstStyle/>
        <a:p>
          <a:endParaRPr lang="id-ID"/>
        </a:p>
      </dgm:t>
    </dgm:pt>
    <dgm:pt modelId="{639AD629-EDB0-4908-BBB5-BB10E581CBF8}">
      <dgm:prSet phldrT="[Text]"/>
      <dgm:spPr/>
      <dgm:t>
        <a:bodyPr/>
        <a:lstStyle/>
        <a:p>
          <a:r>
            <a:rPr lang="id-ID" dirty="0" smtClean="0"/>
            <a:t>Wisata </a:t>
          </a:r>
          <a:endParaRPr lang="id-ID" dirty="0"/>
        </a:p>
      </dgm:t>
    </dgm:pt>
    <dgm:pt modelId="{446EAAD0-F4B1-4CED-843A-C453BE70E070}" type="parTrans" cxnId="{8708BC05-98A9-442F-84B3-3E8A603CBF98}">
      <dgm:prSet/>
      <dgm:spPr/>
      <dgm:t>
        <a:bodyPr/>
        <a:lstStyle/>
        <a:p>
          <a:endParaRPr lang="id-ID"/>
        </a:p>
      </dgm:t>
    </dgm:pt>
    <dgm:pt modelId="{77138E0F-523A-4067-8E01-04ED7B28BA23}" type="sibTrans" cxnId="{8708BC05-98A9-442F-84B3-3E8A603CBF98}">
      <dgm:prSet/>
      <dgm:spPr/>
      <dgm:t>
        <a:bodyPr/>
        <a:lstStyle/>
        <a:p>
          <a:endParaRPr lang="id-ID"/>
        </a:p>
      </dgm:t>
    </dgm:pt>
    <dgm:pt modelId="{4F6F4BDB-452B-4635-B68E-5D7C01E8EB9D}" type="pres">
      <dgm:prSet presAssocID="{0A43DB47-7058-4248-86CC-E7979B5A55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B8400FA-ECEB-4E8E-B72E-59F5AF38D5A9}" type="pres">
      <dgm:prSet presAssocID="{631151D6-7DCB-4C5C-AFC2-A3F274BDC08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CD2361A-9D12-4187-9ACB-534E26373F8F}" type="pres">
      <dgm:prSet presAssocID="{AAFA2E94-2C99-4E2B-AD23-F2D3B686A10F}" presName="sibTrans" presStyleLbl="sibTrans2D1" presStyleIdx="0" presStyleCnt="3"/>
      <dgm:spPr/>
      <dgm:t>
        <a:bodyPr/>
        <a:lstStyle/>
        <a:p>
          <a:endParaRPr lang="id-ID"/>
        </a:p>
      </dgm:t>
    </dgm:pt>
    <dgm:pt modelId="{8888279E-23E6-48F8-9491-033773D79F3B}" type="pres">
      <dgm:prSet presAssocID="{AAFA2E94-2C99-4E2B-AD23-F2D3B686A10F}" presName="connectorText" presStyleLbl="sibTrans2D1" presStyleIdx="0" presStyleCnt="3"/>
      <dgm:spPr/>
      <dgm:t>
        <a:bodyPr/>
        <a:lstStyle/>
        <a:p>
          <a:endParaRPr lang="id-ID"/>
        </a:p>
      </dgm:t>
    </dgm:pt>
    <dgm:pt modelId="{DC8254EE-015C-48D3-BC33-77B14673075D}" type="pres">
      <dgm:prSet presAssocID="{FDEBBC0E-1FC4-4B33-AEFF-408E7A1BB6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27E7395-C0DD-474A-B61F-5341DA527BB6}" type="pres">
      <dgm:prSet presAssocID="{33A43C6E-7982-4D86-AD24-75862B90A2AE}" presName="sibTrans" presStyleLbl="sibTrans2D1" presStyleIdx="1" presStyleCnt="3"/>
      <dgm:spPr/>
      <dgm:t>
        <a:bodyPr/>
        <a:lstStyle/>
        <a:p>
          <a:endParaRPr lang="id-ID"/>
        </a:p>
      </dgm:t>
    </dgm:pt>
    <dgm:pt modelId="{7A963C00-6CC8-4CBF-AEF1-F22527D913B2}" type="pres">
      <dgm:prSet presAssocID="{33A43C6E-7982-4D86-AD24-75862B90A2AE}" presName="connectorText" presStyleLbl="sibTrans2D1" presStyleIdx="1" presStyleCnt="3"/>
      <dgm:spPr/>
      <dgm:t>
        <a:bodyPr/>
        <a:lstStyle/>
        <a:p>
          <a:endParaRPr lang="id-ID"/>
        </a:p>
      </dgm:t>
    </dgm:pt>
    <dgm:pt modelId="{204B1A30-4E23-4E81-801F-150887623893}" type="pres">
      <dgm:prSet presAssocID="{639AD629-EDB0-4908-BBB5-BB10E581CBF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202D0EC-928E-466F-9AF6-F27D8E4D2CA0}" type="pres">
      <dgm:prSet presAssocID="{77138E0F-523A-4067-8E01-04ED7B28BA23}" presName="sibTrans" presStyleLbl="sibTrans2D1" presStyleIdx="2" presStyleCnt="3"/>
      <dgm:spPr/>
      <dgm:t>
        <a:bodyPr/>
        <a:lstStyle/>
        <a:p>
          <a:endParaRPr lang="id-ID"/>
        </a:p>
      </dgm:t>
    </dgm:pt>
    <dgm:pt modelId="{B1C329C5-12FE-4C48-8254-6F287B248788}" type="pres">
      <dgm:prSet presAssocID="{77138E0F-523A-4067-8E01-04ED7B28BA23}" presName="connectorText" presStyleLbl="sibTrans2D1" presStyleIdx="2" presStyleCnt="3"/>
      <dgm:spPr/>
      <dgm:t>
        <a:bodyPr/>
        <a:lstStyle/>
        <a:p>
          <a:endParaRPr lang="id-ID"/>
        </a:p>
      </dgm:t>
    </dgm:pt>
  </dgm:ptLst>
  <dgm:cxnLst>
    <dgm:cxn modelId="{1314C984-B941-4E3C-AB9A-1D6B30685B96}" type="presOf" srcId="{0A43DB47-7058-4248-86CC-E7979B5A55E0}" destId="{4F6F4BDB-452B-4635-B68E-5D7C01E8EB9D}" srcOrd="0" destOrd="0" presId="urn:microsoft.com/office/officeart/2005/8/layout/cycle7"/>
    <dgm:cxn modelId="{992C8642-C6DC-4D24-80FA-9B91689B78EA}" type="presOf" srcId="{FDEBBC0E-1FC4-4B33-AEFF-408E7A1BB6C0}" destId="{DC8254EE-015C-48D3-BC33-77B14673075D}" srcOrd="0" destOrd="0" presId="urn:microsoft.com/office/officeart/2005/8/layout/cycle7"/>
    <dgm:cxn modelId="{B5707E50-2F2D-45A9-8A32-B72CE0947E32}" type="presOf" srcId="{33A43C6E-7982-4D86-AD24-75862B90A2AE}" destId="{7A963C00-6CC8-4CBF-AEF1-F22527D913B2}" srcOrd="1" destOrd="0" presId="urn:microsoft.com/office/officeart/2005/8/layout/cycle7"/>
    <dgm:cxn modelId="{9F98AC28-6CD2-4D2B-84E6-B190832C70E0}" type="presOf" srcId="{631151D6-7DCB-4C5C-AFC2-A3F274BDC081}" destId="{BB8400FA-ECEB-4E8E-B72E-59F5AF38D5A9}" srcOrd="0" destOrd="0" presId="urn:microsoft.com/office/officeart/2005/8/layout/cycle7"/>
    <dgm:cxn modelId="{60A8A593-7026-4B4D-87DD-82D1E118538B}" type="presOf" srcId="{639AD629-EDB0-4908-BBB5-BB10E581CBF8}" destId="{204B1A30-4E23-4E81-801F-150887623893}" srcOrd="0" destOrd="0" presId="urn:microsoft.com/office/officeart/2005/8/layout/cycle7"/>
    <dgm:cxn modelId="{8708BC05-98A9-442F-84B3-3E8A603CBF98}" srcId="{0A43DB47-7058-4248-86CC-E7979B5A55E0}" destId="{639AD629-EDB0-4908-BBB5-BB10E581CBF8}" srcOrd="2" destOrd="0" parTransId="{446EAAD0-F4B1-4CED-843A-C453BE70E070}" sibTransId="{77138E0F-523A-4067-8E01-04ED7B28BA23}"/>
    <dgm:cxn modelId="{C976E6BE-81D6-4D2A-9FE9-82484AC63FDD}" type="presOf" srcId="{77138E0F-523A-4067-8E01-04ED7B28BA23}" destId="{6202D0EC-928E-466F-9AF6-F27D8E4D2CA0}" srcOrd="0" destOrd="0" presId="urn:microsoft.com/office/officeart/2005/8/layout/cycle7"/>
    <dgm:cxn modelId="{D1196B92-E788-455A-A573-7329E0B8EA00}" srcId="{0A43DB47-7058-4248-86CC-E7979B5A55E0}" destId="{FDEBBC0E-1FC4-4B33-AEFF-408E7A1BB6C0}" srcOrd="1" destOrd="0" parTransId="{C4EB2A20-03E9-4307-864E-9D0C2597255D}" sibTransId="{33A43C6E-7982-4D86-AD24-75862B90A2AE}"/>
    <dgm:cxn modelId="{9C031CF5-959A-40E3-9B1E-52D1B6B894BF}" type="presOf" srcId="{33A43C6E-7982-4D86-AD24-75862B90A2AE}" destId="{727E7395-C0DD-474A-B61F-5341DA527BB6}" srcOrd="0" destOrd="0" presId="urn:microsoft.com/office/officeart/2005/8/layout/cycle7"/>
    <dgm:cxn modelId="{D926AF04-EAAB-445A-99F6-76405A6538E6}" type="presOf" srcId="{77138E0F-523A-4067-8E01-04ED7B28BA23}" destId="{B1C329C5-12FE-4C48-8254-6F287B248788}" srcOrd="1" destOrd="0" presId="urn:microsoft.com/office/officeart/2005/8/layout/cycle7"/>
    <dgm:cxn modelId="{2FE8E3A5-85F8-4E06-BFFD-A190F9B107E4}" srcId="{0A43DB47-7058-4248-86CC-E7979B5A55E0}" destId="{631151D6-7DCB-4C5C-AFC2-A3F274BDC081}" srcOrd="0" destOrd="0" parTransId="{E7FEF639-7160-44F1-9313-4A7288EE12E9}" sibTransId="{AAFA2E94-2C99-4E2B-AD23-F2D3B686A10F}"/>
    <dgm:cxn modelId="{0DAC2C95-4597-46D0-B84F-762A285B67C4}" type="presOf" srcId="{AAFA2E94-2C99-4E2B-AD23-F2D3B686A10F}" destId="{6CD2361A-9D12-4187-9ACB-534E26373F8F}" srcOrd="0" destOrd="0" presId="urn:microsoft.com/office/officeart/2005/8/layout/cycle7"/>
    <dgm:cxn modelId="{E5A555C2-A68F-4527-960F-E6111E44504F}" type="presOf" srcId="{AAFA2E94-2C99-4E2B-AD23-F2D3B686A10F}" destId="{8888279E-23E6-48F8-9491-033773D79F3B}" srcOrd="1" destOrd="0" presId="urn:microsoft.com/office/officeart/2005/8/layout/cycle7"/>
    <dgm:cxn modelId="{B950F5D1-878F-46EC-9B0C-3C5ADB64C619}" type="presParOf" srcId="{4F6F4BDB-452B-4635-B68E-5D7C01E8EB9D}" destId="{BB8400FA-ECEB-4E8E-B72E-59F5AF38D5A9}" srcOrd="0" destOrd="0" presId="urn:microsoft.com/office/officeart/2005/8/layout/cycle7"/>
    <dgm:cxn modelId="{95EC768A-392B-4400-BC0B-528DF933A2EF}" type="presParOf" srcId="{4F6F4BDB-452B-4635-B68E-5D7C01E8EB9D}" destId="{6CD2361A-9D12-4187-9ACB-534E26373F8F}" srcOrd="1" destOrd="0" presId="urn:microsoft.com/office/officeart/2005/8/layout/cycle7"/>
    <dgm:cxn modelId="{2E464FA7-27E6-42AE-AAC5-1D66CBEAB847}" type="presParOf" srcId="{6CD2361A-9D12-4187-9ACB-534E26373F8F}" destId="{8888279E-23E6-48F8-9491-033773D79F3B}" srcOrd="0" destOrd="0" presId="urn:microsoft.com/office/officeart/2005/8/layout/cycle7"/>
    <dgm:cxn modelId="{07F69F1B-85FA-494C-A5D5-3AAEFD68A510}" type="presParOf" srcId="{4F6F4BDB-452B-4635-B68E-5D7C01E8EB9D}" destId="{DC8254EE-015C-48D3-BC33-77B14673075D}" srcOrd="2" destOrd="0" presId="urn:microsoft.com/office/officeart/2005/8/layout/cycle7"/>
    <dgm:cxn modelId="{3368FF25-C08E-4734-9A0C-C01376F66A5C}" type="presParOf" srcId="{4F6F4BDB-452B-4635-B68E-5D7C01E8EB9D}" destId="{727E7395-C0DD-474A-B61F-5341DA527BB6}" srcOrd="3" destOrd="0" presId="urn:microsoft.com/office/officeart/2005/8/layout/cycle7"/>
    <dgm:cxn modelId="{E49A212C-807D-4DB2-92E6-A87BE9B2E77D}" type="presParOf" srcId="{727E7395-C0DD-474A-B61F-5341DA527BB6}" destId="{7A963C00-6CC8-4CBF-AEF1-F22527D913B2}" srcOrd="0" destOrd="0" presId="urn:microsoft.com/office/officeart/2005/8/layout/cycle7"/>
    <dgm:cxn modelId="{E832B560-7995-482C-A97C-F1ED1389396D}" type="presParOf" srcId="{4F6F4BDB-452B-4635-B68E-5D7C01E8EB9D}" destId="{204B1A30-4E23-4E81-801F-150887623893}" srcOrd="4" destOrd="0" presId="urn:microsoft.com/office/officeart/2005/8/layout/cycle7"/>
    <dgm:cxn modelId="{5EB777C3-87BB-4B2A-9DB9-272106042441}" type="presParOf" srcId="{4F6F4BDB-452B-4635-B68E-5D7C01E8EB9D}" destId="{6202D0EC-928E-466F-9AF6-F27D8E4D2CA0}" srcOrd="5" destOrd="0" presId="urn:microsoft.com/office/officeart/2005/8/layout/cycle7"/>
    <dgm:cxn modelId="{C6C57FC7-D9B5-42A5-899F-3D32691933F2}" type="presParOf" srcId="{6202D0EC-928E-466F-9AF6-F27D8E4D2CA0}" destId="{B1C329C5-12FE-4C48-8254-6F287B248788}" srcOrd="0" destOrd="0" presId="urn:microsoft.com/office/officeart/2005/8/layout/cycle7"/>
  </dgm:cxnLst>
  <dgm:bg>
    <a:solidFill>
      <a:schemeClr val="tx2">
        <a:lumMod val="20000"/>
        <a:lumOff val="80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8400FA-ECEB-4E8E-B72E-59F5AF38D5A9}">
      <dsp:nvSpPr>
        <dsp:cNvPr id="0" name=""/>
        <dsp:cNvSpPr/>
      </dsp:nvSpPr>
      <dsp:spPr>
        <a:xfrm>
          <a:off x="2225028" y="864"/>
          <a:ext cx="1707860" cy="853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 smtClean="0"/>
            <a:t>ekonomi</a:t>
          </a:r>
          <a:endParaRPr lang="id-ID" sz="2600" kern="1200" dirty="0"/>
        </a:p>
      </dsp:txBody>
      <dsp:txXfrm>
        <a:off x="2225028" y="864"/>
        <a:ext cx="1707860" cy="853930"/>
      </dsp:txXfrm>
    </dsp:sp>
    <dsp:sp modelId="{6CD2361A-9D12-4187-9ACB-534E26373F8F}">
      <dsp:nvSpPr>
        <dsp:cNvPr id="0" name=""/>
        <dsp:cNvSpPr/>
      </dsp:nvSpPr>
      <dsp:spPr>
        <a:xfrm rot="3600000">
          <a:off x="3339155" y="1499336"/>
          <a:ext cx="889431" cy="29887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kern="1200"/>
        </a:p>
      </dsp:txBody>
      <dsp:txXfrm rot="3600000">
        <a:off x="3339155" y="1499336"/>
        <a:ext cx="889431" cy="298875"/>
      </dsp:txXfrm>
    </dsp:sp>
    <dsp:sp modelId="{DC8254EE-015C-48D3-BC33-77B14673075D}">
      <dsp:nvSpPr>
        <dsp:cNvPr id="0" name=""/>
        <dsp:cNvSpPr/>
      </dsp:nvSpPr>
      <dsp:spPr>
        <a:xfrm>
          <a:off x="3634853" y="2442753"/>
          <a:ext cx="1707860" cy="853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 smtClean="0"/>
            <a:t>lingkungan</a:t>
          </a:r>
          <a:endParaRPr lang="id-ID" sz="2600" kern="1200" dirty="0"/>
        </a:p>
      </dsp:txBody>
      <dsp:txXfrm>
        <a:off x="3634853" y="2442753"/>
        <a:ext cx="1707860" cy="853930"/>
      </dsp:txXfrm>
    </dsp:sp>
    <dsp:sp modelId="{727E7395-C0DD-474A-B61F-5341DA527BB6}">
      <dsp:nvSpPr>
        <dsp:cNvPr id="0" name=""/>
        <dsp:cNvSpPr/>
      </dsp:nvSpPr>
      <dsp:spPr>
        <a:xfrm rot="10800000">
          <a:off x="2634243" y="2720280"/>
          <a:ext cx="889431" cy="29887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kern="1200"/>
        </a:p>
      </dsp:txBody>
      <dsp:txXfrm rot="10800000">
        <a:off x="2634243" y="2720280"/>
        <a:ext cx="889431" cy="298875"/>
      </dsp:txXfrm>
    </dsp:sp>
    <dsp:sp modelId="{204B1A30-4E23-4E81-801F-150887623893}">
      <dsp:nvSpPr>
        <dsp:cNvPr id="0" name=""/>
        <dsp:cNvSpPr/>
      </dsp:nvSpPr>
      <dsp:spPr>
        <a:xfrm>
          <a:off x="815204" y="2442753"/>
          <a:ext cx="1707860" cy="853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 smtClean="0"/>
            <a:t>Wisata </a:t>
          </a:r>
          <a:endParaRPr lang="id-ID" sz="2600" kern="1200" dirty="0"/>
        </a:p>
      </dsp:txBody>
      <dsp:txXfrm>
        <a:off x="815204" y="2442753"/>
        <a:ext cx="1707860" cy="853930"/>
      </dsp:txXfrm>
    </dsp:sp>
    <dsp:sp modelId="{6202D0EC-928E-466F-9AF6-F27D8E4D2CA0}">
      <dsp:nvSpPr>
        <dsp:cNvPr id="0" name=""/>
        <dsp:cNvSpPr/>
      </dsp:nvSpPr>
      <dsp:spPr>
        <a:xfrm rot="18000000">
          <a:off x="1929330" y="1499336"/>
          <a:ext cx="889431" cy="298875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kern="1200"/>
        </a:p>
      </dsp:txBody>
      <dsp:txXfrm rot="18000000">
        <a:off x="1929330" y="1499336"/>
        <a:ext cx="889431" cy="298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D2676-3C1C-4893-86F4-679D974D759C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A9B5-2488-4C1C-B59C-CFB37F2CB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E3C2-AD19-487A-A7B2-009C3D80D55E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3BCFB-0729-4BB3-9499-902CF95A6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41B9D-30F9-42B6-9B85-AD16ADE7E223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2E00-96A6-4CA3-A168-D00B9BE52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5CF58-479A-4599-AB0E-1ADB54939247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7E688-B4B6-4417-8E6A-365448681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92A3D-D2BE-4826-8734-EC39D2224713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A1EBE-84F7-4D07-90D1-318633296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54B1-2BAD-4EC5-A71C-FBAAD1E44355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BDA9C-947E-4B21-99CF-A9EEAC018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3B15B-1B59-4521-80D6-C3BD712AB491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CC22-563F-4C86-AAC2-AC2A7D0A4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07D35-129E-4C64-A567-12987CBA8E7E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34BB5-F182-4426-A950-79BB8127C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F751F-202F-4AB5-9C06-D649D0727707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9BAD8-3997-4934-A62E-355A55C74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C3872-DC9E-42C9-8843-36479747C1F7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AAAD2-4521-4F08-B3E3-8FFF0F582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4EB30-C8F4-48A9-97EF-91995F539C06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85180-7E07-4888-B784-7985F7434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9AD350-676B-4DF6-9B22-783B4562B9FA}" type="datetimeFigureOut">
              <a:rPr lang="en-US"/>
              <a:pPr>
                <a:defRPr/>
              </a:pPr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11E8FF-9280-4409-B07B-D97AAFC92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42938" y="214313"/>
            <a:ext cx="7772400" cy="1470025"/>
          </a:xfrm>
        </p:spPr>
        <p:txBody>
          <a:bodyPr/>
          <a:lstStyle/>
          <a:p>
            <a:r>
              <a:rPr lang="en-US" dirty="0" smtClean="0"/>
              <a:t>PRAKTIKUM 3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86313"/>
            <a:ext cx="828092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PRESENTASI PAPER  </a:t>
            </a:r>
            <a:endParaRPr lang="id-ID" dirty="0" smtClean="0">
              <a:solidFill>
                <a:srgbClr val="898989"/>
              </a:solidFill>
            </a:endParaRPr>
          </a:p>
          <a:p>
            <a:r>
              <a:rPr lang="id-ID" dirty="0" smtClean="0">
                <a:solidFill>
                  <a:srgbClr val="898989"/>
                </a:solidFill>
              </a:rPr>
              <a:t>“TOURISM AND ENVIRONMENT”</a:t>
            </a:r>
            <a:endParaRPr lang="en-US" dirty="0" smtClean="0">
              <a:solidFill>
                <a:srgbClr val="898989"/>
              </a:solidFill>
            </a:endParaRPr>
          </a:p>
          <a:p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1785938"/>
            <a:ext cx="33337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KETERKAITAN WISATA, EKONOMI DAN LINGKUNGAN</a:t>
            </a:r>
            <a:endParaRPr lang="id-ID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752947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d-ID" b="1" dirty="0" smtClean="0">
                <a:solidFill>
                  <a:srgbClr val="FF0000"/>
                </a:solidFill>
              </a:rPr>
              <a:t>Bagaimana keterkaitannya???????</a:t>
            </a:r>
            <a:endParaRPr lang="id-ID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9"/>
          <p:cNvGraphicFramePr>
            <a:graphicFrameLocks/>
          </p:cNvGraphicFramePr>
          <p:nvPr/>
        </p:nvGraphicFramePr>
        <p:xfrm>
          <a:off x="1547664" y="1772816"/>
          <a:ext cx="6157918" cy="3297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WISATA dan DAYA DUKUNG LINGKUNGAN (CARRYING CAPACITY)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36912"/>
            <a:ext cx="7488832" cy="3489251"/>
          </a:xfrm>
        </p:spPr>
        <p:txBody>
          <a:bodyPr/>
          <a:lstStyle/>
          <a:p>
            <a:r>
              <a:rPr lang="id-ID" dirty="0" smtClean="0"/>
              <a:t>Carrying capacity </a:t>
            </a:r>
            <a:r>
              <a:rPr lang="id-ID" dirty="0" smtClean="0">
                <a:sym typeface="Wingdings" pitchFamily="2" charset="2"/>
              </a:rPr>
              <a:t> </a:t>
            </a:r>
            <a:r>
              <a:rPr lang="en-US" dirty="0" smtClean="0"/>
              <a:t>Batas -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dukung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-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pengunjung</a:t>
            </a:r>
            <a:r>
              <a:rPr lang="en-US" dirty="0" smtClean="0"/>
              <a:t> -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pengunjung</a:t>
            </a:r>
            <a:r>
              <a:rPr lang="en-US" dirty="0" smtClean="0"/>
              <a:t> -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(</a:t>
            </a:r>
            <a:r>
              <a:rPr lang="id-ID" dirty="0" smtClean="0"/>
              <a:t>menurut </a:t>
            </a:r>
            <a:r>
              <a:rPr lang="en-US" dirty="0" smtClean="0"/>
              <a:t>WTO)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algn="ctr">
              <a:buNone/>
            </a:pPr>
            <a:r>
              <a:rPr lang="id-ID" smtClean="0"/>
              <a:t>????????????????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TEKNIS PRAKTIKUM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925144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Bef>
                <a:spcPts val="3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Presentasikan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tourism</a:t>
            </a:r>
            <a:r>
              <a:rPr lang="id-ID" i="1" dirty="0" smtClean="0">
                <a:solidFill>
                  <a:srgbClr val="FF0000"/>
                </a:solidFill>
              </a:rPr>
              <a:t> and environment </a:t>
            </a:r>
            <a:r>
              <a:rPr lang="id-ID" dirty="0" smtClean="0"/>
              <a:t>dan </a:t>
            </a:r>
            <a:r>
              <a:rPr lang="id-ID" i="1" dirty="0" smtClean="0">
                <a:solidFill>
                  <a:srgbClr val="FF0000"/>
                </a:solidFill>
              </a:rPr>
              <a:t> tourism and carrying capacity</a:t>
            </a:r>
            <a:endParaRPr lang="en-US" i="1" dirty="0" smtClean="0">
              <a:solidFill>
                <a:srgbClr val="FF0000"/>
              </a:solidFill>
            </a:endParaRPr>
          </a:p>
          <a:p>
            <a:pPr fontAlgn="auto">
              <a:spcBef>
                <a:spcPts val="3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id-ID" dirty="0" smtClean="0"/>
              <a:t>20</a:t>
            </a:r>
            <a:r>
              <a:rPr lang="en-US" dirty="0" smtClean="0"/>
              <a:t> </a:t>
            </a:r>
            <a:r>
              <a:rPr lang="en-US" dirty="0" err="1" smtClean="0"/>
              <a:t>menit</a:t>
            </a:r>
            <a:endParaRPr lang="id-ID" dirty="0" smtClean="0"/>
          </a:p>
          <a:p>
            <a:pPr fontAlgn="auto">
              <a:spcBef>
                <a:spcPts val="3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5 </a:t>
            </a:r>
            <a:r>
              <a:rPr lang="en-US" dirty="0" err="1" smtClean="0"/>
              <a:t>menit</a:t>
            </a:r>
            <a:endParaRPr lang="en-US" dirty="0" smtClean="0"/>
          </a:p>
          <a:p>
            <a:pPr fontAlgn="auto">
              <a:spcBef>
                <a:spcPts val="3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/>
              <a:t>Tiap  kelompok  harus membuat notulensi kegiatan presentasi kelompoknya </a:t>
            </a:r>
          </a:p>
          <a:p>
            <a:pPr fontAlgn="auto">
              <a:spcBef>
                <a:spcPts val="3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d-ID" dirty="0" smtClean="0"/>
              <a:t>Moderator tiap kelompok  bertugas memandu diskusi</a:t>
            </a:r>
            <a:endParaRPr lang="en-US" dirty="0" smtClean="0"/>
          </a:p>
          <a:p>
            <a:pPr fontAlgn="auto">
              <a:spcBef>
                <a:spcPts val="3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endParaRPr lang="en-US" dirty="0" smtClean="0"/>
          </a:p>
          <a:p>
            <a:pPr fontAlgn="auto">
              <a:spcBef>
                <a:spcPts val="3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857375"/>
            <a:ext cx="34290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TEKNIS PRAKTIKUM(2)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7613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id-ID" dirty="0" smtClean="0"/>
              <a:t> (di form yang disediakan)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Merah</a:t>
            </a:r>
            <a:r>
              <a:rPr lang="en-US" b="1" dirty="0" smtClean="0">
                <a:solidFill>
                  <a:srgbClr val="FF0000"/>
                </a:solidFill>
              </a:rPr>
              <a:t> = 1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>
                <a:solidFill>
                  <a:srgbClr val="FFC000"/>
                </a:solidFill>
              </a:rPr>
              <a:t>Kuning</a:t>
            </a:r>
            <a:r>
              <a:rPr lang="en-US" b="1" dirty="0" smtClean="0">
                <a:solidFill>
                  <a:srgbClr val="FFC000"/>
                </a:solidFill>
              </a:rPr>
              <a:t> = 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 smtClean="0">
                <a:solidFill>
                  <a:srgbClr val="00B050"/>
                </a:solidFill>
              </a:rPr>
              <a:t>Hijau</a:t>
            </a:r>
            <a:r>
              <a:rPr lang="en-US" b="1" dirty="0" smtClean="0">
                <a:solidFill>
                  <a:srgbClr val="00B050"/>
                </a:solidFill>
              </a:rPr>
              <a:t> = 3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= </a:t>
            </a:r>
            <a:r>
              <a:rPr lang="en-US" b="1" dirty="0" err="1" smtClean="0">
                <a:solidFill>
                  <a:srgbClr val="FF0000"/>
                </a:solidFill>
              </a:rPr>
              <a:t>terbaik</a:t>
            </a:r>
            <a:endParaRPr lang="en-US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4100" name="Content Placeholder 4" descr="traffic_light_-_cautio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0450" y="1600200"/>
            <a:ext cx="35941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129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PRAKTIKUM 3 </vt:lpstr>
      <vt:lpstr>KETERKAITAN WISATA, EKONOMI DAN LINGKUNGAN</vt:lpstr>
      <vt:lpstr>WISATA dan DAYA DUKUNG LINGKUNGAN (CARRYING CAPACITY)</vt:lpstr>
      <vt:lpstr>TEKNIS PRAKTIKUM</vt:lpstr>
      <vt:lpstr>TEKNIS PRAKTIKUM(2)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3</dc:title>
  <dc:creator>XP</dc:creator>
  <cp:lastModifiedBy>user</cp:lastModifiedBy>
  <cp:revision>9</cp:revision>
  <dcterms:created xsi:type="dcterms:W3CDTF">2009-09-09T05:02:12Z</dcterms:created>
  <dcterms:modified xsi:type="dcterms:W3CDTF">2011-09-16T01:42:48Z</dcterms:modified>
</cp:coreProperties>
</file>